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312" r:id="rId5"/>
    <p:sldId id="316" r:id="rId6"/>
    <p:sldId id="330" r:id="rId7"/>
    <p:sldId id="351" r:id="rId8"/>
    <p:sldId id="352" r:id="rId9"/>
    <p:sldId id="353" r:id="rId10"/>
    <p:sldId id="310" r:id="rId11"/>
    <p:sldId id="342" r:id="rId12"/>
    <p:sldId id="337" r:id="rId13"/>
    <p:sldId id="343" r:id="rId14"/>
    <p:sldId id="354" r:id="rId15"/>
    <p:sldId id="338" r:id="rId16"/>
    <p:sldId id="344" r:id="rId17"/>
    <p:sldId id="345" r:id="rId18"/>
    <p:sldId id="339" r:id="rId19"/>
    <p:sldId id="346" r:id="rId20"/>
    <p:sldId id="340" r:id="rId21"/>
    <p:sldId id="347" r:id="rId22"/>
    <p:sldId id="355" r:id="rId23"/>
    <p:sldId id="341" r:id="rId24"/>
    <p:sldId id="348" r:id="rId25"/>
    <p:sldId id="349" r:id="rId26"/>
    <p:sldId id="356" r:id="rId27"/>
    <p:sldId id="357" r:id="rId28"/>
    <p:sldId id="358" r:id="rId29"/>
    <p:sldId id="350" r:id="rId30"/>
    <p:sldId id="335" r:id="rId31"/>
    <p:sldId id="33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avya t" initials="st" lastIdx="1" clrIdx="0">
    <p:extLst>
      <p:ext uri="{19B8F6BF-5375-455C-9EA6-DF929625EA0E}">
        <p15:presenceInfo xmlns:p15="http://schemas.microsoft.com/office/powerpoint/2012/main" userId="0c80d2e35b30ea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31T15:08:08.502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10/31/2021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10/31/2021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799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78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6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3.png"/><Relationship Id="rId5" Type="http://schemas.openxmlformats.org/officeDocument/2006/relationships/image" Target="../media/image37.jp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1513712"/>
          </a:xfrm>
        </p:spPr>
        <p:txBody>
          <a:bodyPr/>
          <a:lstStyle/>
          <a:p>
            <a:r>
              <a:rPr lang="en-US" dirty="0"/>
              <a:t>UIDAI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9752" y="3507004"/>
            <a:ext cx="5861548" cy="3056355"/>
          </a:xfrm>
        </p:spPr>
        <p:txBody>
          <a:bodyPr>
            <a:normAutofit/>
          </a:bodyPr>
          <a:lstStyle/>
          <a:p>
            <a:r>
              <a:rPr lang="en-US" sz="3200" dirty="0"/>
              <a:t>TEAM:DATA MUGHALS</a:t>
            </a:r>
          </a:p>
          <a:p>
            <a:r>
              <a:rPr lang="en-US" sz="1600" dirty="0"/>
              <a:t>T.SRAVYA</a:t>
            </a:r>
          </a:p>
          <a:p>
            <a:r>
              <a:rPr lang="en-US" sz="1600" dirty="0"/>
              <a:t>S.NITHIN</a:t>
            </a:r>
          </a:p>
          <a:p>
            <a:r>
              <a:rPr lang="en-US" sz="1600" dirty="0"/>
              <a:t>Y.AKHIL</a:t>
            </a:r>
          </a:p>
          <a:p>
            <a:r>
              <a:rPr lang="en-US" sz="1600" dirty="0"/>
              <a:t>P.SAI KUMAR</a:t>
            </a:r>
          </a:p>
          <a:p>
            <a:r>
              <a:rPr lang="en-US" sz="1600" dirty="0"/>
              <a:t>K.HRISHIKESH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105EA9-A8FF-4B4D-B84B-8E3BEE8A4A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" r="19"/>
          <a:stretch>
            <a:fillRect/>
          </a:stretch>
        </p:blipFill>
        <p:spPr>
          <a:xfrm>
            <a:off x="1707129" y="2065404"/>
            <a:ext cx="4207947" cy="4416676"/>
          </a:xfr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6"/>
    </mc:Choice>
    <mc:Fallback xmlns="">
      <p:transition spd="slow" advTm="3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1" y="3303373"/>
            <a:ext cx="5457824" cy="320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0"/>
            <a:ext cx="44577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A72C70-5D88-4C4D-A1B2-FB3A8D1D8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4" y="572126"/>
            <a:ext cx="6150833" cy="606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0"/>
    </mc:Choice>
    <mc:Fallback xmlns="">
      <p:transition spd="slow" advTm="3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AA124F-9942-48C3-BB72-054B3CC7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39104-4816-40FB-B68E-24B262C8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2E15-2395-47E2-9E5A-B9EC34CE3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73650-BE2B-495F-B98B-731E0B4A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57" y="387177"/>
            <a:ext cx="8888627" cy="564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2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733E-E4D8-4CA4-9914-2634EBA1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THREE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C4E92-CECA-497E-B526-A7DADBC7C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Providing consent form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4BCF58-E26B-4F89-B24B-C2618D886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70687"/>
            <a:ext cx="4333875" cy="47489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4CF2A-F04A-4AF2-AFBB-4D6FD607B496}"/>
              </a:ext>
            </a:extLst>
          </p:cNvPr>
          <p:cNvSpPr txBox="1"/>
          <p:nvPr/>
        </p:nvSpPr>
        <p:spPr>
          <a:xfrm>
            <a:off x="2571750" y="4919008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Baskerville Old Face" panose="02020602080505020303" pitchFamily="18" charset="0"/>
              </a:rPr>
              <a:t>Landord</a:t>
            </a:r>
            <a:r>
              <a:rPr lang="en-US" sz="2400" dirty="0">
                <a:latin typeface="Baskerville Old Face" panose="02020602080505020303" pitchFamily="18" charset="0"/>
              </a:rPr>
              <a:t> have to fill the given details in the CONSENT FORM.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Baskerville Old Face" panose="02020602080505020303" pitchFamily="18" charset="0"/>
              </a:rPr>
              <a:t>Then he need to click on SUBMIT after crosschecking his/her details.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Baskerville Old Face" panose="02020602080505020303" pitchFamily="18" charset="0"/>
              </a:rPr>
              <a:t>He need to enter his/her NAME , PHONE NUMBER. 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3"/>
    </mc:Choice>
    <mc:Fallback xmlns="">
      <p:transition spd="slow" advTm="6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CODE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984851-0348-4C3F-A7CB-A39DFCA4D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1" y="1690688"/>
            <a:ext cx="8664590" cy="44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0"/>
    </mc:Choice>
    <mc:Fallback xmlns="">
      <p:transition spd="slow" advTm="3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15EF7-A467-4C28-ACFF-DF0395B4B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028" y="1473692"/>
            <a:ext cx="8792451" cy="455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7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5"/>
    </mc:Choice>
    <mc:Fallback xmlns="">
      <p:transition spd="slow" advTm="3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532D-F67A-4695-AD1C-7AE7B264B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FOUR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510DF-C5E1-45A0-AFD2-30318F4F56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E-KYC OPTION</a:t>
            </a:r>
          </a:p>
          <a:p>
            <a:endParaRPr lang="en-IN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463AA-D0DF-4C9B-8CDB-C5E05025B0B5}"/>
              </a:ext>
            </a:extLst>
          </p:cNvPr>
          <p:cNvSpPr txBox="1"/>
          <p:nvPr/>
        </p:nvSpPr>
        <p:spPr>
          <a:xfrm>
            <a:off x="2095500" y="4800600"/>
            <a:ext cx="7934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After submitting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CONSENT FORM</a:t>
            </a:r>
            <a:r>
              <a:rPr lang="en-US" dirty="0">
                <a:latin typeface="Bookman Old Style" panose="02050604050505020204" pitchFamily="18" charset="0"/>
              </a:rPr>
              <a:t> , He need to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SUBMIT</a:t>
            </a:r>
            <a:r>
              <a:rPr lang="en-US" dirty="0">
                <a:latin typeface="Bookman Old Style" panose="02050604050505020204" pitchFamily="18" charset="0"/>
              </a:rPr>
              <a:t> proper documents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(ADDRESS PROOFS)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Address proofs consist of [driving license , pan card , passport , voter id..</a:t>
            </a:r>
            <a:r>
              <a:rPr lang="en-US" dirty="0" err="1">
                <a:latin typeface="Bookman Old Style" panose="02050604050505020204" pitchFamily="18" charset="0"/>
              </a:rPr>
              <a:t>etc</a:t>
            </a:r>
            <a:r>
              <a:rPr lang="en-US" dirty="0">
                <a:latin typeface="Bookman Old Style" panose="02050604050505020204" pitchFamily="18" charset="0"/>
              </a:rPr>
              <a:t>].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He/she need to submit their documents by scanning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They need to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SUBMIT</a:t>
            </a:r>
            <a:r>
              <a:rPr lang="en-US" dirty="0">
                <a:latin typeface="Bookman Old Style" panose="02050604050505020204" pitchFamily="18" charset="0"/>
              </a:rPr>
              <a:t> them digitally</a:t>
            </a:r>
            <a:r>
              <a:rPr lang="en-US" u="sng" dirty="0">
                <a:latin typeface="Bookman Old Style" panose="02050604050505020204" pitchFamily="18" charset="0"/>
              </a:rPr>
              <a:t>.</a:t>
            </a:r>
            <a:endParaRPr lang="en-IN" u="sng" dirty="0">
              <a:latin typeface="Bookman Old Style" panose="020506040505050202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6" y="1119188"/>
            <a:ext cx="5200650" cy="240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7"/>
    </mc:Choice>
    <mc:Fallback xmlns="">
      <p:transition spd="slow" advTm="3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AND FLOW OF EXECUTION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925" y="1705507"/>
            <a:ext cx="5276850" cy="227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BB30DA-125A-48C5-828F-495925338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565190"/>
            <a:ext cx="6629743" cy="48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5"/>
    </mc:Choice>
    <mc:Fallback xmlns="">
      <p:transition spd="slow" advTm="3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505D-3C83-4919-B620-6E79D682AA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FIVE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46166-442D-4F95-B9D9-CD4F81281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 VERIFICATION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4FE91-3B80-4982-9A54-88CF731D4383}"/>
              </a:ext>
            </a:extLst>
          </p:cNvPr>
          <p:cNvSpPr txBox="1"/>
          <p:nvPr/>
        </p:nvSpPr>
        <p:spPr>
          <a:xfrm>
            <a:off x="2324100" y="4848225"/>
            <a:ext cx="7677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Address proof given by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landlord </a:t>
            </a:r>
            <a:r>
              <a:rPr lang="en-US" sz="2000" dirty="0"/>
              <a:t>will be checked by the database using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API’s.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If the address proof doesn’t</a:t>
            </a:r>
            <a:r>
              <a:rPr lang="en-IN" sz="2000" dirty="0"/>
              <a:t> match with our database , the webpage will be terminated.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If </a:t>
            </a: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</a:t>
            </a:r>
            <a:r>
              <a:rPr lang="en-IN" sz="2000" dirty="0"/>
              <a:t> </a:t>
            </a: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rental </a:t>
            </a:r>
            <a:r>
              <a:rPr lang="en-IN" sz="2000" dirty="0"/>
              <a:t>will be accessed for further procedures to update his details. </a:t>
            </a:r>
            <a:endParaRPr lang="en-US" sz="20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7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4"/>
    </mc:Choice>
    <mc:Fallback xmlns="">
      <p:transition spd="slow" advTm="3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AND FLOW OF EXECUTION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965F67-6443-4F75-BA0E-07245402D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30" y="1828801"/>
            <a:ext cx="5074508" cy="2842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1AF038-C810-4850-98AC-11D081D50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816" y="1690688"/>
            <a:ext cx="5484684" cy="43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9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4"/>
    </mc:Choice>
    <mc:Fallback xmlns="">
      <p:transition spd="slow" advTm="4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6FB49-6B17-421A-B87B-8353DE0B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2BF00-390A-4EF0-B155-3A2A4EA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A13A-5624-443B-AE48-1F341A44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48D2D3-858B-4465-A4DF-F6BA4CF7E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86" y="0"/>
            <a:ext cx="5354595" cy="6611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1E00B5-01FC-495F-B061-A8F7F293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052" y="2061043"/>
            <a:ext cx="374384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9" y="2760802"/>
            <a:ext cx="5217172" cy="1158857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239" y="3995119"/>
            <a:ext cx="5217173" cy="443158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>
                <a:latin typeface="Bookman Old Style" panose="02050604050505020204" pitchFamily="18" charset="0"/>
              </a:rPr>
              <a:t>AADHAR UPDATION</a:t>
            </a:r>
          </a:p>
          <a:p>
            <a:pPr marL="0" indent="0"/>
            <a:r>
              <a:rPr lang="en-US" dirty="0">
                <a:latin typeface="Bookman Old Style" panose="02050604050505020204" pitchFamily="18" charset="0"/>
              </a:rPr>
              <a:t>  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8E78E-5068-4317-B426-00BEC3702C72}"/>
              </a:ext>
            </a:extLst>
          </p:cNvPr>
          <p:cNvSpPr txBox="1"/>
          <p:nvPr/>
        </p:nvSpPr>
        <p:spPr>
          <a:xfrm>
            <a:off x="4152899" y="4571793"/>
            <a:ext cx="4369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Submitting basic details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OTP VERIFICATION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PROVIDING CONSENT FORM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E-KYC OPTION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CHECKING DATA FROM DATA BASE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ADDRESS VERIFICATION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GPS TRACKING</a:t>
            </a:r>
          </a:p>
        </p:txBody>
      </p:sp>
      <p:pic>
        <p:nvPicPr>
          <p:cNvPr id="29" name="Picture Placeholder 24">
            <a:extLst>
              <a:ext uri="{FF2B5EF4-FFF2-40B4-BE49-F238E27FC236}">
                <a16:creationId xmlns:a16="http://schemas.microsoft.com/office/drawing/2014/main" id="{76594253-CF8C-4D82-B9CF-DF30CC3699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3560" b="3560"/>
          <a:stretch/>
        </p:blipFill>
        <p:spPr>
          <a:xfrm>
            <a:off x="76200" y="-11147"/>
            <a:ext cx="11906250" cy="3217862"/>
          </a:xfr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8"/>
    </mc:Choice>
    <mc:Fallback xmlns="">
      <p:transition spd="slow" advTm="5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66C9-D44A-4D67-BB29-88D2C8C56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SIX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8733E-3ABF-4A7F-893B-6B56FBB26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GPS TRACKING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A631B-247A-48A0-935B-8EB4635C6891}"/>
              </a:ext>
            </a:extLst>
          </p:cNvPr>
          <p:cNvSpPr txBox="1"/>
          <p:nvPr/>
        </p:nvSpPr>
        <p:spPr>
          <a:xfrm>
            <a:off x="1151165" y="4607679"/>
            <a:ext cx="9534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IF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RENTAL</a:t>
            </a:r>
            <a:r>
              <a:rPr lang="en-US" sz="2000" dirty="0"/>
              <a:t> have any minor changes , then he need to change his address.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After changing ,using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GPS tracking software </a:t>
            </a:r>
            <a:r>
              <a:rPr lang="en-US" sz="2000" dirty="0"/>
              <a:t>the rental will be tracked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If rental lives in correct place ,  rental’s request will be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GRANTED</a:t>
            </a:r>
            <a:r>
              <a:rPr lang="en-US" sz="2000" dirty="0"/>
              <a:t> for changing address.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If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sz="2000" dirty="0"/>
              <a:t> , permission will be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DENIED</a:t>
            </a:r>
            <a:r>
              <a:rPr lang="en-US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PAYMENT </a:t>
            </a:r>
            <a:r>
              <a:rPr lang="en-US" sz="2000" dirty="0"/>
              <a:t>page is </a:t>
            </a:r>
            <a:r>
              <a:rPr lang="en-US" sz="2000" dirty="0" err="1"/>
              <a:t>opned</a:t>
            </a:r>
            <a:r>
              <a:rPr lang="en-US" sz="2000" dirty="0"/>
              <a:t>.</a:t>
            </a:r>
            <a:endParaRPr lang="en-IN" sz="2000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2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3"/>
    </mc:Choice>
    <mc:Fallback xmlns="">
      <p:transition spd="slow" advTm="2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CODE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42466-AF80-46CE-B49C-C9C1C8625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" y="1565309"/>
            <a:ext cx="10727748" cy="472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4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"/>
    </mc:Choice>
    <mc:Fallback xmlns="">
      <p:transition spd="slow" advTm="2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CODE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B2630-3E9A-4988-BEF1-8E4E94DA0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35836"/>
            <a:ext cx="6169981" cy="5106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E54BBB-38BA-4D17-AC6E-C4FCA980F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181" y="1273186"/>
            <a:ext cx="5348920" cy="51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1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1"/>
    </mc:Choice>
    <mc:Fallback xmlns="">
      <p:transition spd="slow" advTm="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597E8-6093-47D1-AA4B-C3C9CC05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8D197-E7A6-460E-995C-717E609E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11AA5-F663-438F-B8E5-52CAE973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0AE8C-5044-4B03-B238-1158CAFB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1061883"/>
            <a:ext cx="10325208" cy="46581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DE04E1-76EB-4394-98D5-017C8848207C}"/>
              </a:ext>
            </a:extLst>
          </p:cNvPr>
          <p:cNvSpPr txBox="1"/>
          <p:nvPr/>
        </p:nvSpPr>
        <p:spPr>
          <a:xfrm>
            <a:off x="721360" y="264160"/>
            <a:ext cx="8219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FLOW OF EXECUTION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204972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8C990-6136-4973-85FC-B24ECF29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09CD7-8714-44D6-866E-2048174A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3E4A7-D61E-4BE3-A80B-B67E8C1F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45C25-7410-4D41-9CA6-3CA98E36B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1217771"/>
            <a:ext cx="10231120" cy="5336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F2EA6-516D-4178-97FA-7C6A2260F471}"/>
              </a:ext>
            </a:extLst>
          </p:cNvPr>
          <p:cNvSpPr txBox="1"/>
          <p:nvPr/>
        </p:nvSpPr>
        <p:spPr>
          <a:xfrm>
            <a:off x="1026160" y="393384"/>
            <a:ext cx="722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 (GPS)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8574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81C78-D1CA-4E31-ACFE-A1BDD38E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EBF17-CFE3-41A1-85EC-306A1EB5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349B2-F4D0-4307-91BB-E248FCA8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640A0-5C8C-41B0-B4D0-A9BF459F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50"/>
            <a:ext cx="11623040" cy="4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64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FLOW OF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130F8-B955-4C0B-AC94-F11252637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64" y="1584960"/>
            <a:ext cx="10932696" cy="50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0"/>
    </mc:Choice>
    <mc:Fallback xmlns="">
      <p:transition spd="slow" advTm="2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D1624-12C6-45A2-BF83-5AC90136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C3670-CE6C-4149-800C-ED198FC2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1" y="2125737"/>
            <a:ext cx="7540399" cy="4044463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1200" dirty="0"/>
              <a:t>Firstly tenant has to submit his name along with his landlord name and also the mobile number . Then after submitting that , the landlord gets the link and an OTP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1200" dirty="0"/>
              <a:t>Then landlord enters through the link and submits his given OTP in the given time.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1200" dirty="0"/>
              <a:t>Then the page will be redirected and opens up with a consent form. He has to submit that and also has to submit some address proofs using e-KYC.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1200" dirty="0"/>
              <a:t>After crosschecking , if details are true to his belief then tenant can change his address.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0000"/>
                </a:solidFill>
              </a:rPr>
              <a:t>The page will be terminated and tenant cannot change his address only if below details are missing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0000"/>
                </a:solidFill>
              </a:rPr>
              <a:t>   1)if wrong OTP being entered.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0000"/>
                </a:solidFill>
              </a:rPr>
              <a:t>  2)if address proof doesn’t match.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0000"/>
                </a:solidFill>
              </a:rPr>
              <a:t>  3)if landlord doesn’t accept consent form.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1200" dirty="0"/>
              <a:t>If tenant want to change his address , then using </a:t>
            </a:r>
            <a:r>
              <a:rPr lang="en-US" sz="1200" dirty="0" err="1"/>
              <a:t>gps</a:t>
            </a:r>
            <a:r>
              <a:rPr lang="en-US" sz="1200" dirty="0"/>
              <a:t> tracking software , tenant’s address will be checked 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1200" dirty="0"/>
              <a:t>If it’s true , then tenant can change his address</a:t>
            </a:r>
          </a:p>
          <a:p>
            <a:r>
              <a:rPr lang="en-US" sz="1200" dirty="0"/>
              <a:t>​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1EA7893C-1236-4F5C-952C-16029496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2/1/20XX</a:t>
            </a:r>
            <a:endParaRPr lang="en-US" noProof="0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3318ABB8-FF08-4643-9329-BBBB6B2BA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0573956-0AA9-4FDF-8CDA-AC7558A8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27</a:t>
            </a:fld>
            <a:endParaRPr lang="en-US" noProof="0" dirty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62ECD7B8-E70F-4597-823C-6C0A5EC4F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99333" y="5649598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74CB819-B1E4-4C4C-ABCB-151970A9A0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F2A7F6B-452F-4A76-87BA-468BA643B88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957824-0255-4243-A7A5-CE19287C250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67041A-231A-4FC6-ABA0-1B5F8A7315B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4ACB53C-8728-49C6-A574-EFB0416BCD4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4"/>
    </mc:Choice>
    <mc:Fallback xmlns="">
      <p:transition spd="slow" advTm="2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5576" y="3970527"/>
            <a:ext cx="5303374" cy="1647919"/>
          </a:xfrm>
        </p:spPr>
        <p:txBody>
          <a:bodyPr>
            <a:normAutofit/>
          </a:bodyPr>
          <a:lstStyle/>
          <a:p>
            <a:r>
              <a:rPr lang="en-US" sz="2000" dirty="0"/>
              <a:t>MLR institute of </a:t>
            </a:r>
            <a:r>
              <a:rPr lang="en-US" sz="2000" dirty="0" err="1"/>
              <a:t>technolongy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2/1/20XX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28</a:t>
            </a:fld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18977C-9E75-4072-915B-0E1DCB529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80" y="895350"/>
            <a:ext cx="4796652" cy="40671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9"/>
    </mc:Choice>
    <mc:Fallback xmlns="">
      <p:transition spd="slow" advTm="3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Baskerville Old Face" panose="02020602080505020303" pitchFamily="18" charset="0"/>
              </a:rPr>
              <a:t>Uidai</a:t>
            </a:r>
            <a:r>
              <a:rPr lang="en-US" sz="2800" dirty="0">
                <a:latin typeface="Baskerville Old Face" panose="02020602080505020303" pitchFamily="18" charset="0"/>
              </a:rPr>
              <a:t> (Aadhar) website is designed to provide option for the users to change their address even if they don’t have any proper proofs</a:t>
            </a:r>
            <a:r>
              <a:rPr lang="en-US" dirty="0"/>
              <a:t>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uIDAI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24CCE-F3D1-4CBA-88ED-E1545627C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62BD14A-5E20-4DAA-92D2-942D9664A3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BB92D-B02A-458C-BA25-DF1C8149D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56475"/>
            <a:ext cx="5793983" cy="3063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EA3DD5-F42B-4836-96C6-88B8EAACA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385594"/>
            <a:ext cx="5793983" cy="306735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8"/>
    </mc:Choice>
    <mc:Fallback xmlns="">
      <p:transition spd="slow" advTm="4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FB0DB-4BC0-4431-AF5D-04F317C2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85092-A297-4733-A47A-7E306A4F3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050CC-54C8-4F8E-949F-4B1C41D4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F02DE-8F93-4D61-9B86-D69C2F00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59" y="825622"/>
            <a:ext cx="9944781" cy="5179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AD84B2-392E-485D-B8AF-CB50CE69499A}"/>
              </a:ext>
            </a:extLst>
          </p:cNvPr>
          <p:cNvSpPr txBox="1"/>
          <p:nvPr/>
        </p:nvSpPr>
        <p:spPr>
          <a:xfrm>
            <a:off x="1269507" y="0"/>
            <a:ext cx="748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CODE</a:t>
            </a:r>
            <a:endParaRPr lang="en-IN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5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2736C-1286-4B63-8B7E-46C0E5A2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59FE2-DE03-40FE-A8F6-03BEE0ED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68F26-E243-4045-AFFF-F53F12C7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FD939-4D11-4842-80AC-5A798389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0" y="255373"/>
            <a:ext cx="9819504" cy="59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4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65BC9-2927-47B7-8723-E309502A8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41EFE-95C2-4130-92F7-BE6BF61D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7D1F6-6E7C-4113-A1E3-BDA5FD49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ADCFC-F5A4-4E34-9FCE-E106282C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671127"/>
            <a:ext cx="1005980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dirty="0"/>
              <a:t>TOPIC ONE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Submitting basic details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914E1-F6C8-48F0-BE58-D681600A53A2}"/>
              </a:ext>
            </a:extLst>
          </p:cNvPr>
          <p:cNvSpPr txBox="1"/>
          <p:nvPr/>
        </p:nvSpPr>
        <p:spPr>
          <a:xfrm>
            <a:off x="3046618" y="4999505"/>
            <a:ext cx="6135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They need to enter landlord and rental names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Landlord and rental registered mobile numbers 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6" y="471487"/>
            <a:ext cx="5314950" cy="351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5"/>
    </mc:Choice>
    <mc:Fallback xmlns="">
      <p:transition spd="slow" advTm="4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44796" y="154773"/>
            <a:ext cx="9745883" cy="1124949"/>
          </a:xfrm>
        </p:spPr>
        <p:txBody>
          <a:bodyPr>
            <a:normAutofit/>
          </a:bodyPr>
          <a:lstStyle/>
          <a:p>
            <a:r>
              <a:rPr lang="en-US" dirty="0"/>
              <a:t>CODE , FLOW OF EXECUTION 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609725"/>
            <a:ext cx="4933950" cy="478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C:\Users\welcome\Downloads\WhatsApp Image 2021-10-30 at 20.53.21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9725"/>
            <a:ext cx="5905500" cy="478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8"/>
    </mc:Choice>
    <mc:Fallback xmlns="">
      <p:transition spd="slow" advTm="6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6965" y="84537"/>
            <a:ext cx="4024032" cy="2885715"/>
          </a:xfrm>
        </p:spPr>
        <p:txBody>
          <a:bodyPr/>
          <a:lstStyle/>
          <a:p>
            <a:r>
              <a:rPr lang="en-US" dirty="0"/>
              <a:t>TOPIC TWO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2699836"/>
            <a:ext cx="4024032" cy="867778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OTP VERIFICATION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914E1-F6C8-48F0-BE58-D681600A53A2}"/>
              </a:ext>
            </a:extLst>
          </p:cNvPr>
          <p:cNvSpPr txBox="1"/>
          <p:nvPr/>
        </p:nvSpPr>
        <p:spPr>
          <a:xfrm>
            <a:off x="478308" y="4917316"/>
            <a:ext cx="7627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skerville Old Face" panose="02020602080505020303" pitchFamily="18" charset="0"/>
              </a:rPr>
              <a:t>After submitting basic details , an OTP will be sent.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skerville Old Face" panose="02020602080505020303" pitchFamily="18" charset="0"/>
              </a:rPr>
              <a:t>OTP will be sent to landlord.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skerville Old Face" panose="02020602080505020303" pitchFamily="18" charset="0"/>
              </a:rPr>
              <a:t>He need to verify his details , submit his OTP</a:t>
            </a:r>
          </a:p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338943"/>
            <a:ext cx="468630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"/>
    </mc:Choice>
    <mc:Fallback xmlns="">
      <p:transition spd="slow" advTm="4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549</TotalTime>
  <Words>606</Words>
  <Application>Microsoft Office PowerPoint</Application>
  <PresentationFormat>Widescreen</PresentationFormat>
  <Paragraphs>125</Paragraphs>
  <Slides>28</Slides>
  <Notes>7</Notes>
  <HiddenSlides>0</HiddenSlides>
  <MMClips>20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Black</vt:lpstr>
      <vt:lpstr>Baskerville Old Face</vt:lpstr>
      <vt:lpstr>Bookman Old Style</vt:lpstr>
      <vt:lpstr>Calibri</vt:lpstr>
      <vt:lpstr>Source Sans Pro</vt:lpstr>
      <vt:lpstr>Source Sans Pro </vt:lpstr>
      <vt:lpstr>Wingdings</vt:lpstr>
      <vt:lpstr>1_FunkyShapesVTI</vt:lpstr>
      <vt:lpstr>UIDAI</vt:lpstr>
      <vt:lpstr>Agenda</vt:lpstr>
      <vt:lpstr>Introduction</vt:lpstr>
      <vt:lpstr>PowerPoint Presentation</vt:lpstr>
      <vt:lpstr>PowerPoint Presentation</vt:lpstr>
      <vt:lpstr>PowerPoint Presentation</vt:lpstr>
      <vt:lpstr>TOPIC ONE</vt:lpstr>
      <vt:lpstr>CODE , FLOW OF EXECUTION </vt:lpstr>
      <vt:lpstr>TOPIC TWO</vt:lpstr>
      <vt:lpstr>PowerPoint Presentation</vt:lpstr>
      <vt:lpstr>PowerPoint Presentation</vt:lpstr>
      <vt:lpstr>TOPIC THREE</vt:lpstr>
      <vt:lpstr>                          CODE</vt:lpstr>
      <vt:lpstr>FLOW OF EXECUTION</vt:lpstr>
      <vt:lpstr>TOPIC FOUR</vt:lpstr>
      <vt:lpstr>CODE AND FLOW OF EXECUTION</vt:lpstr>
      <vt:lpstr>TOPIC FIVE</vt:lpstr>
      <vt:lpstr>CODE AND FLOW OF EXECUTION</vt:lpstr>
      <vt:lpstr>PowerPoint Presentation</vt:lpstr>
      <vt:lpstr>TOPIC SIX</vt:lpstr>
      <vt:lpstr>                         CODE</vt:lpstr>
      <vt:lpstr>                         CODE</vt:lpstr>
      <vt:lpstr>PowerPoint Presentation</vt:lpstr>
      <vt:lpstr>PowerPoint Presentation</vt:lpstr>
      <vt:lpstr>PowerPoint Presentation</vt:lpstr>
      <vt:lpstr>           FLOW OF EXECUTION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UIDAI</dc:title>
  <dc:creator>sravya t</dc:creator>
  <cp:lastModifiedBy>sravya t</cp:lastModifiedBy>
  <cp:revision>12</cp:revision>
  <dcterms:created xsi:type="dcterms:W3CDTF">2021-10-30T04:21:50Z</dcterms:created>
  <dcterms:modified xsi:type="dcterms:W3CDTF">2021-10-31T09:50:00Z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